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y="6858000" cx="9144000"/>
  <p:notesSz cx="6858000" cy="9144000"/>
  <p:embeddedFontLst>
    <p:embeddedFont>
      <p:font typeface="Nunito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9" roundtripDataSignature="AMtx7mhnxxTjRfMupItt2ORwLJEhnEeYW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Nunito-bold.fntdata"/><Relationship Id="rId25" Type="http://schemas.openxmlformats.org/officeDocument/2006/relationships/font" Target="fonts/Nunito-regular.fntdata"/><Relationship Id="rId28" Type="http://schemas.openxmlformats.org/officeDocument/2006/relationships/font" Target="fonts/Nunito-boldItalic.fntdata"/><Relationship Id="rId27" Type="http://schemas.openxmlformats.org/officeDocument/2006/relationships/font" Target="fonts/Nunito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customschemas.google.com/relationships/presentationmetadata" Target="meta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2" name="Google Shape;132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5" name="Google Shape;185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0" name="Google Shape;190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5" name="Google Shape;195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0" name="Google Shape;200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5" name="Google Shape;205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0" name="Google Shape;210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5" name="Google Shape;215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2" name="Google Shape;222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7" name="Google Shape;227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2" name="Google Shape;232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9" name="Google Shape;139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6" name="Google Shape;14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3" name="Google Shape;153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8" name="Google Shape;158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5" name="Google Shape;165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0" name="Google Shape;170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5" name="Google Shape;175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0" name="Google Shape;180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379ea90a5bd_0_87"/>
          <p:cNvSpPr/>
          <p:nvPr/>
        </p:nvSpPr>
        <p:spPr>
          <a:xfrm>
            <a:off x="31" y="3766000"/>
            <a:ext cx="7370400" cy="30921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g379ea90a5bd_0_87"/>
          <p:cNvSpPr/>
          <p:nvPr/>
        </p:nvSpPr>
        <p:spPr>
          <a:xfrm flipH="1">
            <a:off x="3582600" y="2067600"/>
            <a:ext cx="5561400" cy="47904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g379ea90a5bd_0_87"/>
          <p:cNvSpPr/>
          <p:nvPr/>
        </p:nvSpPr>
        <p:spPr>
          <a:xfrm rot="10800000">
            <a:off x="5058905" y="-100"/>
            <a:ext cx="4085100" cy="27369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g379ea90a5bd_0_87"/>
          <p:cNvSpPr/>
          <p:nvPr/>
        </p:nvSpPr>
        <p:spPr>
          <a:xfrm>
            <a:off x="203275" y="275000"/>
            <a:ext cx="87375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" name="Google Shape;14;g379ea90a5bd_0_87"/>
          <p:cNvGrpSpPr/>
          <p:nvPr/>
        </p:nvGrpSpPr>
        <p:grpSpPr>
          <a:xfrm>
            <a:off x="255200" y="790"/>
            <a:ext cx="2250363" cy="1392365"/>
            <a:chOff x="255200" y="592"/>
            <a:chExt cx="2250363" cy="1044300"/>
          </a:xfrm>
        </p:grpSpPr>
        <p:sp>
          <p:nvSpPr>
            <p:cNvPr id="15" name="Google Shape;15;g379ea90a5bd_0_87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g379ea90a5bd_0_87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g379ea90a5bd_0_87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" name="Google Shape;18;g379ea90a5bd_0_87"/>
          <p:cNvGrpSpPr/>
          <p:nvPr/>
        </p:nvGrpSpPr>
        <p:grpSpPr>
          <a:xfrm>
            <a:off x="905395" y="790"/>
            <a:ext cx="2250363" cy="1392365"/>
            <a:chOff x="905395" y="592"/>
            <a:chExt cx="2250363" cy="1044300"/>
          </a:xfrm>
        </p:grpSpPr>
        <p:sp>
          <p:nvSpPr>
            <p:cNvPr id="19" name="Google Shape;19;g379ea90a5bd_0_87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g379ea90a5bd_0_87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g379ea90a5bd_0_87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" name="Google Shape;22;g379ea90a5bd_0_87"/>
          <p:cNvGrpSpPr/>
          <p:nvPr/>
        </p:nvGrpSpPr>
        <p:grpSpPr>
          <a:xfrm>
            <a:off x="7057468" y="6784"/>
            <a:ext cx="1851282" cy="1002839"/>
            <a:chOff x="6917201" y="0"/>
            <a:chExt cx="2227777" cy="863400"/>
          </a:xfrm>
        </p:grpSpPr>
        <p:sp>
          <p:nvSpPr>
            <p:cNvPr id="23" name="Google Shape;23;g379ea90a5bd_0_87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g379ea90a5bd_0_87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g379ea90a5bd_0_87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" name="Google Shape;26;g379ea90a5bd_0_87"/>
          <p:cNvGrpSpPr/>
          <p:nvPr/>
        </p:nvGrpSpPr>
        <p:grpSpPr>
          <a:xfrm>
            <a:off x="6553032" y="5623802"/>
            <a:ext cx="2389068" cy="1234317"/>
            <a:chOff x="6917201" y="0"/>
            <a:chExt cx="2227777" cy="863400"/>
          </a:xfrm>
        </p:grpSpPr>
        <p:sp>
          <p:nvSpPr>
            <p:cNvPr id="27" name="Google Shape;27;g379ea90a5bd_0_87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g379ea90a5bd_0_87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g379ea90a5bd_0_87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g379ea90a5bd_0_87"/>
          <p:cNvGrpSpPr/>
          <p:nvPr/>
        </p:nvGrpSpPr>
        <p:grpSpPr>
          <a:xfrm>
            <a:off x="199149" y="5407536"/>
            <a:ext cx="2795414" cy="1444382"/>
            <a:chOff x="6917201" y="0"/>
            <a:chExt cx="2227777" cy="863400"/>
          </a:xfrm>
        </p:grpSpPr>
        <p:sp>
          <p:nvSpPr>
            <p:cNvPr id="31" name="Google Shape;31;g379ea90a5bd_0_87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g379ea90a5bd_0_87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g379ea90a5bd_0_87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g379ea90a5bd_0_87"/>
          <p:cNvSpPr txBox="1"/>
          <p:nvPr>
            <p:ph type="ctrTitle"/>
          </p:nvPr>
        </p:nvSpPr>
        <p:spPr>
          <a:xfrm>
            <a:off x="1858703" y="2430444"/>
            <a:ext cx="5361300" cy="193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5" name="Google Shape;35;g379ea90a5bd_0_87"/>
          <p:cNvSpPr txBox="1"/>
          <p:nvPr>
            <p:ph idx="1" type="subTitle"/>
          </p:nvPr>
        </p:nvSpPr>
        <p:spPr>
          <a:xfrm>
            <a:off x="1858700" y="4550878"/>
            <a:ext cx="5361300" cy="69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g379ea90a5bd_0_87"/>
          <p:cNvSpPr txBox="1"/>
          <p:nvPr>
            <p:ph idx="12" type="sldNum"/>
          </p:nvPr>
        </p:nvSpPr>
        <p:spPr>
          <a:xfrm>
            <a:off x="8390734" y="605822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79ea90a5bd_0_187"/>
          <p:cNvSpPr/>
          <p:nvPr/>
        </p:nvSpPr>
        <p:spPr>
          <a:xfrm flipH="1">
            <a:off x="5569200" y="3778767"/>
            <a:ext cx="3574800" cy="30792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1" name="Google Shape;111;g379ea90a5bd_0_187"/>
          <p:cNvGrpSpPr/>
          <p:nvPr/>
        </p:nvGrpSpPr>
        <p:grpSpPr>
          <a:xfrm>
            <a:off x="5959222" y="5492768"/>
            <a:ext cx="2520952" cy="1365553"/>
            <a:chOff x="6917201" y="0"/>
            <a:chExt cx="2227777" cy="863400"/>
          </a:xfrm>
        </p:grpSpPr>
        <p:sp>
          <p:nvSpPr>
            <p:cNvPr id="112" name="Google Shape;112;g379ea90a5bd_0_187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g379ea90a5bd_0_187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g379ea90a5bd_0_187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5" name="Google Shape;115;g379ea90a5bd_0_187"/>
          <p:cNvGrpSpPr/>
          <p:nvPr/>
        </p:nvGrpSpPr>
        <p:grpSpPr>
          <a:xfrm>
            <a:off x="199149" y="3"/>
            <a:ext cx="2795414" cy="1444382"/>
            <a:chOff x="6917201" y="0"/>
            <a:chExt cx="2227777" cy="863400"/>
          </a:xfrm>
        </p:grpSpPr>
        <p:sp>
          <p:nvSpPr>
            <p:cNvPr id="116" name="Google Shape;116;g379ea90a5bd_0_187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g379ea90a5bd_0_187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g379ea90a5bd_0_187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9" name="Google Shape;119;g379ea90a5bd_0_187"/>
          <p:cNvSpPr txBox="1"/>
          <p:nvPr>
            <p:ph hasCustomPrompt="1" type="title"/>
          </p:nvPr>
        </p:nvSpPr>
        <p:spPr>
          <a:xfrm>
            <a:off x="1385850" y="1845133"/>
            <a:ext cx="6372300" cy="183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g379ea90a5bd_0_187"/>
          <p:cNvSpPr txBox="1"/>
          <p:nvPr>
            <p:ph idx="1" type="body"/>
          </p:nvPr>
        </p:nvSpPr>
        <p:spPr>
          <a:xfrm>
            <a:off x="1385850" y="3818467"/>
            <a:ext cx="6372300" cy="85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1" name="Google Shape;121;g379ea90a5bd_0_187"/>
          <p:cNvSpPr txBox="1"/>
          <p:nvPr>
            <p:ph idx="12" type="sldNum"/>
          </p:nvPr>
        </p:nvSpPr>
        <p:spPr>
          <a:xfrm>
            <a:off x="8390734" y="605822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79ea90a5bd_0_200"/>
          <p:cNvSpPr txBox="1"/>
          <p:nvPr>
            <p:ph idx="12" type="sldNum"/>
          </p:nvPr>
        </p:nvSpPr>
        <p:spPr>
          <a:xfrm>
            <a:off x="8390734" y="605822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79ea90a5bd_0_202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g379ea90a5bd_0_202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7" name="Google Shape;127;g379ea90a5bd_0_202"/>
          <p:cNvSpPr txBox="1"/>
          <p:nvPr>
            <p:ph idx="10" type="dt"/>
          </p:nvPr>
        </p:nvSpPr>
        <p:spPr>
          <a:xfrm>
            <a:off x="6286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g379ea90a5bd_0_202"/>
          <p:cNvSpPr txBox="1"/>
          <p:nvPr>
            <p:ph idx="11" type="ftr"/>
          </p:nvPr>
        </p:nvSpPr>
        <p:spPr>
          <a:xfrm>
            <a:off x="3028950" y="6356351"/>
            <a:ext cx="30861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g379ea90a5bd_0_202"/>
          <p:cNvSpPr txBox="1"/>
          <p:nvPr>
            <p:ph idx="12" type="sldNum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g379ea90a5bd_0_115"/>
          <p:cNvSpPr/>
          <p:nvPr/>
        </p:nvSpPr>
        <p:spPr>
          <a:xfrm flipH="1">
            <a:off x="4757100" y="3079200"/>
            <a:ext cx="4386900" cy="37788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g379ea90a5bd_0_115"/>
          <p:cNvGrpSpPr/>
          <p:nvPr/>
        </p:nvGrpSpPr>
        <p:grpSpPr>
          <a:xfrm>
            <a:off x="5594191" y="5281486"/>
            <a:ext cx="2910145" cy="1576482"/>
            <a:chOff x="6917201" y="0"/>
            <a:chExt cx="2227777" cy="863400"/>
          </a:xfrm>
        </p:grpSpPr>
        <p:sp>
          <p:nvSpPr>
            <p:cNvPr id="40" name="Google Shape;40;g379ea90a5bd_0_115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g379ea90a5bd_0_115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g379ea90a5bd_0_115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" name="Google Shape;43;g379ea90a5bd_0_115"/>
          <p:cNvGrpSpPr/>
          <p:nvPr/>
        </p:nvGrpSpPr>
        <p:grpSpPr>
          <a:xfrm>
            <a:off x="199149" y="3"/>
            <a:ext cx="2795414" cy="1444382"/>
            <a:chOff x="6917201" y="0"/>
            <a:chExt cx="2227777" cy="863400"/>
          </a:xfrm>
        </p:grpSpPr>
        <p:sp>
          <p:nvSpPr>
            <p:cNvPr id="44" name="Google Shape;44;g379ea90a5bd_0_115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g379ea90a5bd_0_115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g379ea90a5bd_0_115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" name="Google Shape;47;g379ea90a5bd_0_115"/>
          <p:cNvSpPr txBox="1"/>
          <p:nvPr>
            <p:ph type="title"/>
          </p:nvPr>
        </p:nvSpPr>
        <p:spPr>
          <a:xfrm>
            <a:off x="1888684" y="2328133"/>
            <a:ext cx="5377500" cy="219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8" name="Google Shape;48;g379ea90a5bd_0_115"/>
          <p:cNvSpPr txBox="1"/>
          <p:nvPr>
            <p:ph idx="12" type="sldNum"/>
          </p:nvPr>
        </p:nvSpPr>
        <p:spPr>
          <a:xfrm>
            <a:off x="8390734" y="605822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dk2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379ea90a5bd_0_127"/>
          <p:cNvSpPr/>
          <p:nvPr/>
        </p:nvSpPr>
        <p:spPr>
          <a:xfrm flipH="1">
            <a:off x="3582600" y="2067600"/>
            <a:ext cx="55614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g379ea90a5bd_0_127"/>
          <p:cNvSpPr/>
          <p:nvPr/>
        </p:nvSpPr>
        <p:spPr>
          <a:xfrm>
            <a:off x="31" y="3766000"/>
            <a:ext cx="7370400" cy="30921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g379ea90a5bd_0_127"/>
          <p:cNvSpPr/>
          <p:nvPr/>
        </p:nvSpPr>
        <p:spPr>
          <a:xfrm>
            <a:off x="203225" y="275000"/>
            <a:ext cx="87375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g379ea90a5bd_0_127"/>
          <p:cNvSpPr txBox="1"/>
          <p:nvPr>
            <p:ph type="title"/>
          </p:nvPr>
        </p:nvSpPr>
        <p:spPr>
          <a:xfrm>
            <a:off x="819150" y="1127467"/>
            <a:ext cx="7505700" cy="127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4" name="Google Shape;54;g379ea90a5bd_0_127"/>
          <p:cNvSpPr txBox="1"/>
          <p:nvPr>
            <p:ph idx="1" type="body"/>
          </p:nvPr>
        </p:nvSpPr>
        <p:spPr>
          <a:xfrm>
            <a:off x="819150" y="2654300"/>
            <a:ext cx="7505700" cy="326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g379ea90a5bd_0_127"/>
          <p:cNvSpPr txBox="1"/>
          <p:nvPr>
            <p:ph idx="12" type="sldNum"/>
          </p:nvPr>
        </p:nvSpPr>
        <p:spPr>
          <a:xfrm>
            <a:off x="8390734" y="605822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dk2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79ea90a5bd_0_134"/>
          <p:cNvSpPr/>
          <p:nvPr/>
        </p:nvSpPr>
        <p:spPr>
          <a:xfrm flipH="1">
            <a:off x="3582600" y="2067600"/>
            <a:ext cx="55614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379ea90a5bd_0_134"/>
          <p:cNvSpPr/>
          <p:nvPr/>
        </p:nvSpPr>
        <p:spPr>
          <a:xfrm>
            <a:off x="31" y="3766000"/>
            <a:ext cx="7370400" cy="30921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g379ea90a5bd_0_134"/>
          <p:cNvSpPr/>
          <p:nvPr/>
        </p:nvSpPr>
        <p:spPr>
          <a:xfrm>
            <a:off x="203225" y="275000"/>
            <a:ext cx="87375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g379ea90a5bd_0_134"/>
          <p:cNvSpPr txBox="1"/>
          <p:nvPr>
            <p:ph type="title"/>
          </p:nvPr>
        </p:nvSpPr>
        <p:spPr>
          <a:xfrm>
            <a:off x="819150" y="1127467"/>
            <a:ext cx="7505700" cy="127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1" name="Google Shape;61;g379ea90a5bd_0_134"/>
          <p:cNvSpPr txBox="1"/>
          <p:nvPr>
            <p:ph idx="1" type="body"/>
          </p:nvPr>
        </p:nvSpPr>
        <p:spPr>
          <a:xfrm>
            <a:off x="819150" y="2654300"/>
            <a:ext cx="3686100" cy="326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2" name="Google Shape;62;g379ea90a5bd_0_134"/>
          <p:cNvSpPr txBox="1"/>
          <p:nvPr>
            <p:ph idx="2" type="body"/>
          </p:nvPr>
        </p:nvSpPr>
        <p:spPr>
          <a:xfrm>
            <a:off x="4638675" y="2654300"/>
            <a:ext cx="3686100" cy="326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3" name="Google Shape;63;g379ea90a5bd_0_134"/>
          <p:cNvSpPr txBox="1"/>
          <p:nvPr>
            <p:ph idx="12" type="sldNum"/>
          </p:nvPr>
        </p:nvSpPr>
        <p:spPr>
          <a:xfrm>
            <a:off x="8390734" y="605822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solidFill>
          <a:schemeClr val="dk2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79ea90a5bd_0_142"/>
          <p:cNvSpPr/>
          <p:nvPr/>
        </p:nvSpPr>
        <p:spPr>
          <a:xfrm flipH="1">
            <a:off x="3582600" y="2067600"/>
            <a:ext cx="55614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g379ea90a5bd_0_142"/>
          <p:cNvSpPr/>
          <p:nvPr/>
        </p:nvSpPr>
        <p:spPr>
          <a:xfrm>
            <a:off x="31" y="3766000"/>
            <a:ext cx="7370400" cy="30921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g379ea90a5bd_0_142"/>
          <p:cNvSpPr/>
          <p:nvPr/>
        </p:nvSpPr>
        <p:spPr>
          <a:xfrm>
            <a:off x="203225" y="275000"/>
            <a:ext cx="87375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g379ea90a5bd_0_142"/>
          <p:cNvSpPr txBox="1"/>
          <p:nvPr>
            <p:ph type="title"/>
          </p:nvPr>
        </p:nvSpPr>
        <p:spPr>
          <a:xfrm>
            <a:off x="819150" y="1127467"/>
            <a:ext cx="7505700" cy="127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9" name="Google Shape;69;g379ea90a5bd_0_142"/>
          <p:cNvSpPr txBox="1"/>
          <p:nvPr>
            <p:ph idx="12" type="sldNum"/>
          </p:nvPr>
        </p:nvSpPr>
        <p:spPr>
          <a:xfrm>
            <a:off x="8390734" y="605822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solidFill>
          <a:schemeClr val="accent3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79ea90a5bd_0_148"/>
          <p:cNvSpPr/>
          <p:nvPr/>
        </p:nvSpPr>
        <p:spPr>
          <a:xfrm flipH="1">
            <a:off x="3582600" y="2067600"/>
            <a:ext cx="55614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g379ea90a5bd_0_148"/>
          <p:cNvSpPr/>
          <p:nvPr/>
        </p:nvSpPr>
        <p:spPr>
          <a:xfrm>
            <a:off x="31" y="3766000"/>
            <a:ext cx="7370400" cy="30921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g379ea90a5bd_0_148"/>
          <p:cNvSpPr/>
          <p:nvPr/>
        </p:nvSpPr>
        <p:spPr>
          <a:xfrm>
            <a:off x="203225" y="275000"/>
            <a:ext cx="87375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g379ea90a5bd_0_148"/>
          <p:cNvSpPr txBox="1"/>
          <p:nvPr>
            <p:ph type="title"/>
          </p:nvPr>
        </p:nvSpPr>
        <p:spPr>
          <a:xfrm>
            <a:off x="819150" y="1127467"/>
            <a:ext cx="3709200" cy="184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5" name="Google Shape;75;g379ea90a5bd_0_148"/>
          <p:cNvSpPr txBox="1"/>
          <p:nvPr>
            <p:ph idx="1" type="body"/>
          </p:nvPr>
        </p:nvSpPr>
        <p:spPr>
          <a:xfrm>
            <a:off x="830700" y="3092067"/>
            <a:ext cx="3709200" cy="282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6" name="Google Shape;76;g379ea90a5bd_0_148"/>
          <p:cNvSpPr txBox="1"/>
          <p:nvPr>
            <p:ph idx="12" type="sldNum"/>
          </p:nvPr>
        </p:nvSpPr>
        <p:spPr>
          <a:xfrm>
            <a:off x="8390734" y="605822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79ea90a5bd_0_155"/>
          <p:cNvSpPr/>
          <p:nvPr/>
        </p:nvSpPr>
        <p:spPr>
          <a:xfrm>
            <a:off x="0" y="3764192"/>
            <a:ext cx="7369200" cy="30891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g379ea90a5bd_0_155"/>
          <p:cNvSpPr/>
          <p:nvPr/>
        </p:nvSpPr>
        <p:spPr>
          <a:xfrm flipH="1">
            <a:off x="3583210" y="2072150"/>
            <a:ext cx="5560500" cy="47859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" name="Google Shape;80;g379ea90a5bd_0_155"/>
          <p:cNvGrpSpPr/>
          <p:nvPr/>
        </p:nvGrpSpPr>
        <p:grpSpPr>
          <a:xfrm>
            <a:off x="255991" y="-11"/>
            <a:ext cx="2251347" cy="1391229"/>
            <a:chOff x="3961956" y="4383950"/>
            <a:chExt cx="1160548" cy="548700"/>
          </a:xfrm>
        </p:grpSpPr>
        <p:sp>
          <p:nvSpPr>
            <p:cNvPr id="81" name="Google Shape;81;g379ea90a5bd_0_155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g379ea90a5bd_0_155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g379ea90a5bd_0_155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" name="Google Shape;84;g379ea90a5bd_0_155"/>
          <p:cNvSpPr/>
          <p:nvPr/>
        </p:nvSpPr>
        <p:spPr>
          <a:xfrm>
            <a:off x="203225" y="275000"/>
            <a:ext cx="87375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" name="Google Shape;85;g379ea90a5bd_0_155"/>
          <p:cNvGrpSpPr/>
          <p:nvPr/>
        </p:nvGrpSpPr>
        <p:grpSpPr>
          <a:xfrm>
            <a:off x="34934" y="6029501"/>
            <a:ext cx="1593306" cy="822734"/>
            <a:chOff x="6917201" y="0"/>
            <a:chExt cx="2227777" cy="863400"/>
          </a:xfrm>
        </p:grpSpPr>
        <p:sp>
          <p:nvSpPr>
            <p:cNvPr id="86" name="Google Shape;86;g379ea90a5bd_0_155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g379ea90a5bd_0_155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g379ea90a5bd_0_155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" name="Google Shape;89;g379ea90a5bd_0_155"/>
          <p:cNvGrpSpPr/>
          <p:nvPr/>
        </p:nvGrpSpPr>
        <p:grpSpPr>
          <a:xfrm>
            <a:off x="5886353" y="1657"/>
            <a:ext cx="3257455" cy="1681990"/>
            <a:chOff x="6917201" y="0"/>
            <a:chExt cx="2227777" cy="863400"/>
          </a:xfrm>
        </p:grpSpPr>
        <p:sp>
          <p:nvSpPr>
            <p:cNvPr id="90" name="Google Shape;90;g379ea90a5bd_0_155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g379ea90a5bd_0_155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g379ea90a5bd_0_155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" name="Google Shape;93;g379ea90a5bd_0_155"/>
          <p:cNvSpPr txBox="1"/>
          <p:nvPr>
            <p:ph type="title"/>
          </p:nvPr>
        </p:nvSpPr>
        <p:spPr>
          <a:xfrm>
            <a:off x="1393929" y="1734861"/>
            <a:ext cx="6366900" cy="338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94" name="Google Shape;94;g379ea90a5bd_0_155"/>
          <p:cNvSpPr txBox="1"/>
          <p:nvPr>
            <p:ph idx="12" type="sldNum"/>
          </p:nvPr>
        </p:nvSpPr>
        <p:spPr>
          <a:xfrm>
            <a:off x="8390734" y="605822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dk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79ea90a5bd_0_173"/>
          <p:cNvSpPr/>
          <p:nvPr/>
        </p:nvSpPr>
        <p:spPr>
          <a:xfrm flipH="1">
            <a:off x="3582600" y="2067600"/>
            <a:ext cx="55614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g379ea90a5bd_0_173"/>
          <p:cNvSpPr/>
          <p:nvPr/>
        </p:nvSpPr>
        <p:spPr>
          <a:xfrm>
            <a:off x="31" y="3766000"/>
            <a:ext cx="7370400" cy="30921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g379ea90a5bd_0_173"/>
          <p:cNvSpPr/>
          <p:nvPr/>
        </p:nvSpPr>
        <p:spPr>
          <a:xfrm>
            <a:off x="203225" y="275000"/>
            <a:ext cx="87375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g379ea90a5bd_0_173"/>
          <p:cNvSpPr txBox="1"/>
          <p:nvPr>
            <p:ph type="title"/>
          </p:nvPr>
        </p:nvSpPr>
        <p:spPr>
          <a:xfrm>
            <a:off x="819150" y="1127467"/>
            <a:ext cx="6424200" cy="93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0" name="Google Shape;100;g379ea90a5bd_0_173"/>
          <p:cNvSpPr txBox="1"/>
          <p:nvPr>
            <p:ph idx="1" type="subTitle"/>
          </p:nvPr>
        </p:nvSpPr>
        <p:spPr>
          <a:xfrm>
            <a:off x="819150" y="2067600"/>
            <a:ext cx="5859900" cy="52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g379ea90a5bd_0_173"/>
          <p:cNvSpPr txBox="1"/>
          <p:nvPr>
            <p:ph idx="2" type="body"/>
          </p:nvPr>
        </p:nvSpPr>
        <p:spPr>
          <a:xfrm>
            <a:off x="819150" y="3289400"/>
            <a:ext cx="5859900" cy="279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2" name="Google Shape;102;g379ea90a5bd_0_173"/>
          <p:cNvSpPr txBox="1"/>
          <p:nvPr>
            <p:ph idx="12" type="sldNum"/>
          </p:nvPr>
        </p:nvSpPr>
        <p:spPr>
          <a:xfrm>
            <a:off x="8390734" y="605822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accen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79ea90a5bd_0_181"/>
          <p:cNvSpPr/>
          <p:nvPr/>
        </p:nvSpPr>
        <p:spPr>
          <a:xfrm>
            <a:off x="31" y="3766000"/>
            <a:ext cx="7370400" cy="30921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g379ea90a5bd_0_181"/>
          <p:cNvSpPr/>
          <p:nvPr/>
        </p:nvSpPr>
        <p:spPr>
          <a:xfrm flipH="1">
            <a:off x="3582600" y="2067600"/>
            <a:ext cx="5561400" cy="47904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g379ea90a5bd_0_181"/>
          <p:cNvSpPr/>
          <p:nvPr/>
        </p:nvSpPr>
        <p:spPr>
          <a:xfrm>
            <a:off x="203225" y="275000"/>
            <a:ext cx="8737500" cy="63081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g379ea90a5bd_0_181"/>
          <p:cNvSpPr txBox="1"/>
          <p:nvPr>
            <p:ph idx="1" type="body"/>
          </p:nvPr>
        </p:nvSpPr>
        <p:spPr>
          <a:xfrm>
            <a:off x="328025" y="5551333"/>
            <a:ext cx="7415100" cy="806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8" name="Google Shape;108;g379ea90a5bd_0_181"/>
          <p:cNvSpPr txBox="1"/>
          <p:nvPr>
            <p:ph idx="12" type="sldNum"/>
          </p:nvPr>
        </p:nvSpPr>
        <p:spPr>
          <a:xfrm>
            <a:off x="8390734" y="6058224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hift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379ea90a5bd_0_83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7" name="Google Shape;7;g379ea90a5bd_0_83"/>
          <p:cNvSpPr txBox="1"/>
          <p:nvPr>
            <p:ph idx="1" type="body"/>
          </p:nvPr>
        </p:nvSpPr>
        <p:spPr>
          <a:xfrm>
            <a:off x="311700" y="1536633"/>
            <a:ext cx="8520600" cy="452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g379ea90a5bd_0_83"/>
          <p:cNvSpPr txBox="1"/>
          <p:nvPr>
            <p:ph idx="12" type="sldNum"/>
          </p:nvPr>
        </p:nvSpPr>
        <p:spPr>
          <a:xfrm>
            <a:off x="8390734" y="6058224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"/>
          <p:cNvSpPr txBox="1"/>
          <p:nvPr>
            <p:ph type="ctrTitle"/>
          </p:nvPr>
        </p:nvSpPr>
        <p:spPr>
          <a:xfrm>
            <a:off x="1858703" y="2430444"/>
            <a:ext cx="5361300" cy="19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35" name="Google Shape;135;p1"/>
          <p:cNvSpPr txBox="1"/>
          <p:nvPr>
            <p:ph idx="1" type="subTitle"/>
          </p:nvPr>
        </p:nvSpPr>
        <p:spPr>
          <a:xfrm>
            <a:off x="1858700" y="4550878"/>
            <a:ext cx="5361300" cy="6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136" name="Google Shape;13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18" name="Google Shape;218;p17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219" name="Google Shape;21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42" name="Google Shape;142;p2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43" name="Google Shape;14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6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240" name="Google Shape;240;p16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241" name="Google Shape;24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49" name="Google Shape;149;p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50" name="Google Shape;15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5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61" name="Google Shape;161;p5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62" name="Google Shape;16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2021-01-04T20:23:03Z</dcterms:created>
  <dc:creator>SOGS</dc:creator>
</cp:coreProperties>
</file>